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5EFE72-A721-4BC7-B3D5-1FAD49727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0B08D86-0037-4FB7-B02E-7FB2EBDBC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DFB4AE-C45B-463B-B5D8-4BF27AC14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DA7E13-4FF5-420C-B639-1F50F932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AEB586-836B-4ADD-AD4B-940BC42D8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134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91C4E1-2946-4FEF-BE15-DE390B0AE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67C624-016C-47F3-971D-45D9C5384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E8D649-A3B8-4E8F-803C-8833B0631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7C16C9-E07F-4F42-951B-1160AC61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AAACED-2073-42BC-8965-5B2220A6C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157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0DE6AEB-3AD7-4CB7-BCDA-EE644CA5F7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2F8BC2-7558-4EB4-8EC3-65813F6F41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CFDF0B-ED5E-4F40-9DE7-06C25768C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CD878C-3B71-4A4C-A219-39EB259D7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F3AFBE-7ACA-485E-8233-995FC9220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469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6EDF63-C359-4D23-99EE-0338DE9E3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9E4533-4A2B-473E-93E7-6155C56C1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27F987-350F-482F-879E-B91083C2A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B0A3FB-6A6B-4292-8C19-F675FAE2B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B91E49-B676-4E92-8B92-5975744B1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6031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983F84-A902-4370-B523-24541C21B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BAEDC62-4196-47B9-95A1-F65DE74A8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0F250C-716E-4F7C-BE6E-54883A1E9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53553B-BEF5-49B7-A8B6-0EA8A523C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B77DD2-744A-469A-A99A-4643C3AC9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753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E3DAB-ADAF-4BA3-A962-AAB52DA35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3B3E10-349A-45DF-961E-2CD57332D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94184BD-A7FA-4436-96A2-BC065734B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93E558F-6597-47DC-8F3B-2B40B3530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215AFD-19DA-4EF7-8AC7-0F6F04835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94AA3A-F7EB-41E1-AD04-90C5C4E5A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778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308715-3276-495B-85F2-CA5E4F22E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1BECCB-CC9C-4E17-A002-8DD27062B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03F786-A323-4E45-94B6-5656893B39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3BF86B3-1AED-4143-A3D5-BCCEC7E03A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8AC3A42-6881-48E2-BC21-FC54AB1AA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E633F52-5012-4AD1-B0D5-096EBFEFD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F546707-92FD-4450-B000-56F10469E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AA4FB93-EFEE-4FE2-BDBB-277C17F7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0462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DC91A5-B9F6-4FAC-B6A8-56219926D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6712994-1EAD-4238-8EED-C5756D2BB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9A0DF7E-D1D5-424C-9C3D-2CDA507C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DDBE057-B3BA-47C1-AA13-2C162631B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523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EEDEE72-1F3F-4623-A98D-A615D613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C2B601D-31D4-4DF8-987B-D3B7E0BA3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B2646BC-30D7-454B-A8EC-16DD6C6A5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088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D0A3E-57FC-4DE5-BA74-F1F17E748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D08C6E-DC64-4B04-8D25-B8185733A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EDE837-BAA3-4891-AB55-534586AB73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182D90-6631-45E5-8ADC-F52000B14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C0A1D0-AC9B-404A-8117-74019A6F7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D2DD2B-403E-4DAD-91F5-B3848DD16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172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2B1D9-D29E-49EA-8FEF-1B1F9E0E5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87C8339-C048-4687-A589-AB6754CF65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34FEA2-3B13-4004-934A-16EA6DF8E8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7948E2-E2DF-4903-9280-6F98E43E5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2FB62F-F968-499B-9C9C-79015DF89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B4F8FD-069A-4AFA-BFF2-58CC97E37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6827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2291D96-8202-4562-AEBC-C21ABB9C5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7AF52B-C592-41C7-BA04-134EB5F73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BC4B4F-A41D-4DC6-BF9E-9AA8AFC80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0202B-6751-4751-AEDB-2DEB4788CA3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ED7413-9A90-4286-9FA8-BD4F3E8DE0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D4C17A-6240-42D9-A74D-5E2F89C6A8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D0D17-64F6-4A0D-8008-486C1713CE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637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403E4CA9-CB5B-411A-8B2C-33707B6153F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592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6D18815A-CB23-4CB6-A55E-6581DC476A1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096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1">
            <a:extLst>
              <a:ext uri="{FF2B5EF4-FFF2-40B4-BE49-F238E27FC236}">
                <a16:creationId xmlns:a16="http://schemas.microsoft.com/office/drawing/2014/main" id="{BFFBE5F5-4DD3-41FD-9C52-58C6DDE6D39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64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2">
            <a:extLst>
              <a:ext uri="{FF2B5EF4-FFF2-40B4-BE49-F238E27FC236}">
                <a16:creationId xmlns:a16="http://schemas.microsoft.com/office/drawing/2014/main" id="{29C2F3E7-2589-45EA-8A9C-7E6D06B25C0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387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3">
            <a:extLst>
              <a:ext uri="{FF2B5EF4-FFF2-40B4-BE49-F238E27FC236}">
                <a16:creationId xmlns:a16="http://schemas.microsoft.com/office/drawing/2014/main" id="{4949C71B-DEBB-4476-B421-93F56F1EF45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321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4">
            <a:extLst>
              <a:ext uri="{FF2B5EF4-FFF2-40B4-BE49-F238E27FC236}">
                <a16:creationId xmlns:a16="http://schemas.microsoft.com/office/drawing/2014/main" id="{B4FB3621-723F-412F-8D7D-826815C832A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868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5">
            <a:extLst>
              <a:ext uri="{FF2B5EF4-FFF2-40B4-BE49-F238E27FC236}">
                <a16:creationId xmlns:a16="http://schemas.microsoft.com/office/drawing/2014/main" id="{119E9289-F106-49D8-9D4C-58B18A65ADD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552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6">
            <a:extLst>
              <a:ext uri="{FF2B5EF4-FFF2-40B4-BE49-F238E27FC236}">
                <a16:creationId xmlns:a16="http://schemas.microsoft.com/office/drawing/2014/main" id="{1E3738CD-BD4D-428E-AB50-06B45072DAF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17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7">
            <a:extLst>
              <a:ext uri="{FF2B5EF4-FFF2-40B4-BE49-F238E27FC236}">
                <a16:creationId xmlns:a16="http://schemas.microsoft.com/office/drawing/2014/main" id="{259897E5-45E7-4F77-B959-70F452CE255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8315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8">
            <a:extLst>
              <a:ext uri="{FF2B5EF4-FFF2-40B4-BE49-F238E27FC236}">
                <a16:creationId xmlns:a16="http://schemas.microsoft.com/office/drawing/2014/main" id="{52E466A0-5E24-4C8C-8B07-9FD8545DA6E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1754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9">
            <a:extLst>
              <a:ext uri="{FF2B5EF4-FFF2-40B4-BE49-F238E27FC236}">
                <a16:creationId xmlns:a16="http://schemas.microsoft.com/office/drawing/2014/main" id="{B4CD724B-2FB7-44AF-AA3C-7715602D575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578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1E6D8312-D527-4AB8-9176-E1A4D684DE3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640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0">
            <a:extLst>
              <a:ext uri="{FF2B5EF4-FFF2-40B4-BE49-F238E27FC236}">
                <a16:creationId xmlns:a16="http://schemas.microsoft.com/office/drawing/2014/main" id="{4B795CC9-6F09-4E7E-9CEC-942F01CD276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301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530C6B54-68EC-4349-B5A8-DF6D3EDBF56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236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7ACED936-9916-4162-AAB0-DA76165F117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92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54571E84-95A0-451C-9D59-962C529364A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133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F18369DC-1DEC-4CA6-B430-4815C00AD8D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956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5AD20BE3-11A0-48A9-AF54-18198B3E08A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13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B42D5C96-BE5F-4FBB-B4BD-857B8EF594E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415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7D7DCBDC-A5A7-47FC-8472-839461998E6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10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 Light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2020-01-09T08:03:19Z</dcterms:created>
  <dcterms:modified xsi:type="dcterms:W3CDTF">2020-01-09T08:03:23Z</dcterms:modified>
</cp:coreProperties>
</file>

<file path=docProps/thumbnail.jpeg>
</file>